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4" r:id="rId3"/>
    <p:sldId id="292" r:id="rId4"/>
    <p:sldId id="368" r:id="rId5"/>
    <p:sldId id="358" r:id="rId6"/>
    <p:sldId id="357" r:id="rId7"/>
    <p:sldId id="359" r:id="rId8"/>
    <p:sldId id="295" r:id="rId9"/>
    <p:sldId id="296" r:id="rId10"/>
    <p:sldId id="363" r:id="rId11"/>
    <p:sldId id="364" r:id="rId12"/>
    <p:sldId id="365" r:id="rId13"/>
    <p:sldId id="329" r:id="rId14"/>
    <p:sldId id="321" r:id="rId15"/>
    <p:sldId id="297" r:id="rId16"/>
    <p:sldId id="290" r:id="rId17"/>
    <p:sldId id="262" r:id="rId18"/>
    <p:sldId id="261" r:id="rId19"/>
    <p:sldId id="263" r:id="rId20"/>
    <p:sldId id="330" r:id="rId21"/>
    <p:sldId id="332" r:id="rId22"/>
    <p:sldId id="331" r:id="rId23"/>
    <p:sldId id="270" r:id="rId24"/>
    <p:sldId id="299" r:id="rId25"/>
    <p:sldId id="298" r:id="rId26"/>
    <p:sldId id="264" r:id="rId27"/>
    <p:sldId id="265" r:id="rId28"/>
    <p:sldId id="266" r:id="rId29"/>
    <p:sldId id="300" r:id="rId30"/>
    <p:sldId id="269" r:id="rId31"/>
    <p:sldId id="360" r:id="rId32"/>
    <p:sldId id="361" r:id="rId33"/>
    <p:sldId id="362" r:id="rId34"/>
    <p:sldId id="271" r:id="rId35"/>
    <p:sldId id="272" r:id="rId36"/>
    <p:sldId id="291" r:id="rId37"/>
    <p:sldId id="273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67" r:id="rId46"/>
    <p:sldId id="366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2" d="100"/>
          <a:sy n="52" d="100"/>
        </p:scale>
        <p:origin x="-7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B446-41BC-9C46-A86B-2FF18A347E24}" type="datetimeFigureOut">
              <a:rPr lang="en-US" smtClean="0"/>
              <a:pPr/>
              <a:t>4/14/14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19826-BA5B-6E42-976B-67E6505EA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B446-41BC-9C46-A86B-2FF18A347E24}" type="datetimeFigureOut">
              <a:rPr lang="en-US" smtClean="0"/>
              <a:pPr/>
              <a:t>4/14/14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19826-BA5B-6E42-976B-67E6505EA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B446-41BC-9C46-A86B-2FF18A347E24}" type="datetimeFigureOut">
              <a:rPr lang="en-US" smtClean="0"/>
              <a:pPr/>
              <a:t>4/14/14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19826-BA5B-6E42-976B-67E6505EA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B446-41BC-9C46-A86B-2FF18A347E24}" type="datetimeFigureOut">
              <a:rPr lang="en-US" smtClean="0"/>
              <a:pPr/>
              <a:t>4/14/14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19826-BA5B-6E42-976B-67E6505EA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B446-41BC-9C46-A86B-2FF18A347E24}" type="datetimeFigureOut">
              <a:rPr lang="en-US" smtClean="0"/>
              <a:pPr/>
              <a:t>4/14/14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19826-BA5B-6E42-976B-67E6505EA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B446-41BC-9C46-A86B-2FF18A347E24}" type="datetimeFigureOut">
              <a:rPr lang="en-US" smtClean="0"/>
              <a:pPr/>
              <a:t>4/14/14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19826-BA5B-6E42-976B-67E6505EA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B446-41BC-9C46-A86B-2FF18A347E24}" type="datetimeFigureOut">
              <a:rPr lang="en-US" smtClean="0"/>
              <a:pPr/>
              <a:t>4/14/14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19826-BA5B-6E42-976B-67E6505EA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B446-41BC-9C46-A86B-2FF18A347E24}" type="datetimeFigureOut">
              <a:rPr lang="en-US" smtClean="0"/>
              <a:pPr/>
              <a:t>4/14/14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19826-BA5B-6E42-976B-67E6505EA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B446-41BC-9C46-A86B-2FF18A347E24}" type="datetimeFigureOut">
              <a:rPr lang="en-US" smtClean="0"/>
              <a:pPr/>
              <a:t>4/14/14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19826-BA5B-6E42-976B-67E6505EA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B446-41BC-9C46-A86B-2FF18A347E24}" type="datetimeFigureOut">
              <a:rPr lang="en-US" smtClean="0"/>
              <a:pPr/>
              <a:t>4/14/14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19826-BA5B-6E42-976B-67E6505EA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B446-41BC-9C46-A86B-2FF18A347E24}" type="datetimeFigureOut">
              <a:rPr lang="en-US" smtClean="0"/>
              <a:pPr/>
              <a:t>4/14/14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19826-BA5B-6E42-976B-67E6505EA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6B446-41BC-9C46-A86B-2FF18A347E24}" type="datetimeFigureOut">
              <a:rPr lang="en-US" smtClean="0"/>
              <a:pPr/>
              <a:t>4/14/14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19826-BA5B-6E42-976B-67E6505EA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1" Type="http://schemas.microsoft.com/office/2007/relationships/media" Target="file://localhost/Users/fredsturm/Documents/Fred%20classes/Lincoln2013/Upright%20class%20videos/4%20Steam%20size%20bushings.mov" TargetMode="External"/><Relationship Id="rId2" Type="http://schemas.openxmlformats.org/officeDocument/2006/relationships/video" Target="file://localhost/Users/fredsturm/Documents/Fred%20classes/Lincoln2013/Upright%20class%20videos/4%20Steam%20size%20bushings.mov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1" Type="http://schemas.microsoft.com/office/2007/relationships/media" Target="file://localhost/Users/fredsturm/Documents/Fred%20classes/Lincoln2013/Upright%20class%20videos/5%20Teflon%20iron%20bushings.mov" TargetMode="External"/><Relationship Id="rId2" Type="http://schemas.openxmlformats.org/officeDocument/2006/relationships/video" Target="file://localhost/Users/fredsturm/Documents/Fred%20classes/Lincoln2013/Upright%20class%20videos/5%20Teflon%20iron%20bushings.mov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1" Type="http://schemas.microsoft.com/office/2007/relationships/media" Target="file://localhost/Users/fredsturm/Documents/Fred%20classes/Lincoln2013/Upright%20class%20videos/6%20Clean%20keys.mov" TargetMode="External"/><Relationship Id="rId2" Type="http://schemas.openxmlformats.org/officeDocument/2006/relationships/video" Target="file://localhost/Users/fredsturm/Documents/Fred%20classes/Lincoln2013/Upright%20class%20videos/6%20Clean%20keys.mov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Taking the Upright Piano Seriously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Comprehensive Upright Service</a:t>
            </a:r>
          </a:p>
          <a:p>
            <a:r>
              <a:rPr lang="en-US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Atlanta,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July, 2014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Fred Sturm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 Mclube pins capstans -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08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 Mclube pins capstans -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69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 Mclube pins capstans -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19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5remove key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Mclube balan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clubepipecap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Picture 3" descr="27Mclube fro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ream bottom hole.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balance reamer, rubber ba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taper balance hole -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taper balance hole -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907057"/>
            <a:ext cx="7772400" cy="539051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1. Longevity and good touch through lubrication and periodic re-sizing of felt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2.  Tone quality through appropriate prep and voicing procedures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3. Refined regulation procedures.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 flipV="1">
            <a:off x="1371600" y="5638797"/>
            <a:ext cx="64008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8folded pipecleaner t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teflon balan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teflon fro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bushingheat.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onfrontgra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ronfbalan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teamer1.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teamer2.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team size.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ron ang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Lubrication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bushings </a:t>
            </a:r>
          </a:p>
          <a:p>
            <a:r>
              <a:rPr lang="en-US" dirty="0" smtClean="0"/>
              <a:t>Key pins</a:t>
            </a:r>
          </a:p>
          <a:p>
            <a:r>
              <a:rPr lang="en-US" dirty="0" smtClean="0"/>
              <a:t>Wippen cushions </a:t>
            </a:r>
          </a:p>
          <a:p>
            <a:r>
              <a:rPr lang="en-US" dirty="0" smtClean="0"/>
              <a:t>Capstans</a:t>
            </a:r>
          </a:p>
          <a:p>
            <a:r>
              <a:rPr lang="en-US" dirty="0" smtClean="0"/>
              <a:t>Damper lever felt</a:t>
            </a:r>
          </a:p>
          <a:p>
            <a:r>
              <a:rPr lang="en-US" dirty="0" smtClean="0"/>
              <a:t>Spoons and lift rods</a:t>
            </a:r>
          </a:p>
          <a:p>
            <a:r>
              <a:rPr lang="en-US" dirty="0" smtClean="0"/>
              <a:t>Lift rod hangers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heat size.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4 Steam size bushings.mov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199" y="292033"/>
            <a:ext cx="8281786" cy="6478835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 Teflon iron bushings.mov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35548"/>
            <a:ext cx="8229600" cy="6172201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 Clean keys.mov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35548"/>
            <a:ext cx="8229600" cy="6172201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teflonWippCushi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teflonDamperliftfe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Mclubespo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lubeLiftrodHang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remove letof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remove letof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Key bushings can be steam sized to return to original dimensions – more than once</a:t>
            </a:r>
          </a:p>
          <a:p>
            <a:r>
              <a:rPr lang="en-US" dirty="0" smtClean="0"/>
              <a:t>Wippen cushion felt should be cleaned/brushed as needed</a:t>
            </a:r>
          </a:p>
          <a:p>
            <a:r>
              <a:rPr lang="en-US" dirty="0" smtClean="0"/>
              <a:t>Let off button felts need to be flat – brush, iron, and lubricate as needed, removing the rail for access</a:t>
            </a:r>
          </a:p>
          <a:p>
            <a:r>
              <a:rPr lang="en-US" dirty="0" smtClean="0"/>
              <a:t>Butt leather may be bolstered </a:t>
            </a:r>
            <a:r>
              <a:rPr lang="en-US" smtClean="0"/>
              <a:t>or replaced </a:t>
            </a:r>
            <a:r>
              <a:rPr lang="en-US" dirty="0" smtClean="0"/>
              <a:t>if it and the felt below it have compressed too much for </a:t>
            </a:r>
            <a:r>
              <a:rPr lang="en-US" smtClean="0"/>
              <a:t>good regulation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723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remove letof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fileletof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file letof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iron letof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teflon letof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 bush left rod -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545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 bush left rod -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72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 clean keybed -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 clean keybed -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 clean keybed -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ub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lubepip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9151</TotalTime>
  <Words>118</Words>
  <Application>Microsoft Macintosh PowerPoint</Application>
  <PresentationFormat>On-screen Show (4:3)</PresentationFormat>
  <Paragraphs>18</Paragraphs>
  <Slides>46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Taking the Upright Piano Seriously</vt:lpstr>
      <vt:lpstr>1. Longevity and good touch through lubrication and periodic re-sizing of felt  2.  Tone quality through appropriate prep and voicing procedures  3. Refined regulation procedures. </vt:lpstr>
      <vt:lpstr>Lubrication</vt:lpstr>
      <vt:lpstr>Conditioning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 and Feeding of the Practice Room Upright</dc:title>
  <dc:creator>Fred Sturm</dc:creator>
  <cp:lastModifiedBy>Fred Sturm</cp:lastModifiedBy>
  <cp:revision>32</cp:revision>
  <dcterms:created xsi:type="dcterms:W3CDTF">2013-09-03T00:11:12Z</dcterms:created>
  <dcterms:modified xsi:type="dcterms:W3CDTF">2014-04-14T22:15:00Z</dcterms:modified>
</cp:coreProperties>
</file>